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yuthaya"/>
                <a:cs typeface="Ayuthaya"/>
              </a:rPr>
              <a:t>Translating Verbal Expressions</a:t>
            </a:r>
            <a:endParaRPr lang="en-US" dirty="0">
              <a:latin typeface="Ayuthaya"/>
              <a:cs typeface="Ayuthay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Translate verbal expressions into math expressions and vice versa.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verbal expressions represents of 16 and five times a number?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5x − 16</a:t>
            </a:r>
          </a:p>
          <a:p>
            <a:endParaRPr lang="en-US" dirty="0"/>
          </a:p>
          <a:p>
            <a:r>
              <a:rPr lang="en-US" dirty="0" smtClean="0"/>
              <a:t>2)  16x + 5</a:t>
            </a:r>
          </a:p>
          <a:p>
            <a:endParaRPr lang="en-US" dirty="0"/>
          </a:p>
          <a:p>
            <a:r>
              <a:rPr lang="en-US" dirty="0" smtClean="0"/>
              <a:t>3)  16 + 5x</a:t>
            </a:r>
          </a:p>
          <a:p>
            <a:endParaRPr lang="en-US" dirty="0"/>
          </a:p>
          <a:p>
            <a:r>
              <a:rPr lang="en-US" dirty="0" smtClean="0"/>
              <a:t>4)  16 − 5x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2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52221"/>
            <a:ext cx="7408333" cy="39739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1)  one or more numbers or variables, and</a:t>
            </a:r>
          </a:p>
          <a:p>
            <a:endParaRPr lang="en-US" dirty="0"/>
          </a:p>
          <a:p>
            <a:r>
              <a:rPr lang="en-US" dirty="0" smtClean="0"/>
              <a:t>2)  one of more arithmetic operations.</a:t>
            </a:r>
          </a:p>
          <a:p>
            <a:endParaRPr lang="en-US" dirty="0"/>
          </a:p>
          <a:p>
            <a:r>
              <a:rPr lang="en-US" dirty="0" smtClean="0"/>
              <a:t>Examples:    x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− </a:t>
            </a:r>
            <a:r>
              <a:rPr lang="en-US" dirty="0" smtClean="0">
                <a:latin typeface="+mj-lt"/>
                <a:ea typeface="ＭＳ ゴシック"/>
                <a:cs typeface="ＭＳ ゴシック"/>
              </a:rPr>
              <a:t>3            3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2n               4÷m + 1 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/>
              <a:t>                       2(a + b)         6x + 4              3ab − ½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algebraic expression contains: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7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1)  a  x  b</a:t>
            </a:r>
          </a:p>
          <a:p>
            <a:r>
              <a:rPr lang="en-US" dirty="0"/>
              <a:t> </a:t>
            </a:r>
            <a:r>
              <a:rPr lang="en-US" dirty="0" smtClean="0"/>
              <a:t>  2)  a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b</a:t>
            </a: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3)  a(b) or (a)b</a:t>
            </a: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4)  (a)(b)</a:t>
            </a: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5)  </a:t>
            </a:r>
            <a:r>
              <a:rPr lang="en-US" dirty="0" err="1" smtClean="0">
                <a:sym typeface="Wingdings"/>
              </a:rPr>
              <a:t>ab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 We will not use the multiplication symbol any more.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expressions, there are many ways to write multiplication.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8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1)   3/m</a:t>
            </a:r>
          </a:p>
          <a:p>
            <a:endParaRPr lang="en-US" dirty="0"/>
          </a:p>
          <a:p>
            <a:r>
              <a:rPr lang="en-US" dirty="0" smtClean="0"/>
              <a:t>2)  3 ÷ 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is written as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6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020650"/>
              </p:ext>
            </p:extLst>
          </p:nvPr>
        </p:nvGraphicFramePr>
        <p:xfrm>
          <a:off x="871538" y="2674938"/>
          <a:ext cx="74088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quotient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divided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Words that mean addition, subtraction, multiplication, and division.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29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46476"/>
            <a:ext cx="7408333" cy="4921882"/>
          </a:xfrm>
        </p:spPr>
        <p:txBody>
          <a:bodyPr/>
          <a:lstStyle/>
          <a:p>
            <a:r>
              <a:rPr lang="en-US" dirty="0" smtClean="0"/>
              <a:t>1)  </a:t>
            </a:r>
            <a:r>
              <a:rPr lang="en-US" i="1" dirty="0" smtClean="0"/>
              <a:t>m</a:t>
            </a:r>
            <a:r>
              <a:rPr lang="en-US" dirty="0" smtClean="0"/>
              <a:t> + 5</a:t>
            </a:r>
          </a:p>
          <a:p>
            <a:endParaRPr lang="en-US" dirty="0"/>
          </a:p>
          <a:p>
            <a:r>
              <a:rPr lang="en-US" dirty="0" smtClean="0"/>
              <a:t>2)  7 times the product of s and t.</a:t>
            </a:r>
          </a:p>
          <a:p>
            <a:endParaRPr lang="en-US" dirty="0"/>
          </a:p>
          <a:p>
            <a:r>
              <a:rPr lang="en-US" dirty="0" smtClean="0"/>
              <a:t>3)  11 less than 4 times a number.</a:t>
            </a:r>
          </a:p>
          <a:p>
            <a:endParaRPr lang="en-US" dirty="0"/>
          </a:p>
          <a:p>
            <a:r>
              <a:rPr lang="en-US" dirty="0" smtClean="0"/>
              <a:t>4)  two more than 6 times a number.</a:t>
            </a:r>
          </a:p>
          <a:p>
            <a:endParaRPr lang="en-US" dirty="0"/>
          </a:p>
          <a:p>
            <a:r>
              <a:rPr lang="en-US" dirty="0" smtClean="0"/>
              <a:t>5)  the quotient of a number and 12.</a:t>
            </a:r>
          </a:p>
          <a:p>
            <a:endParaRPr lang="en-US" dirty="0"/>
          </a:p>
          <a:p>
            <a:r>
              <a:rPr lang="en-US" dirty="0" smtClean="0"/>
              <a:t>6)  5 times the quantity g and 13.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algebraic expression for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4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7x + 13</a:t>
            </a:r>
          </a:p>
          <a:p>
            <a:endParaRPr lang="en-US" dirty="0"/>
          </a:p>
          <a:p>
            <a:r>
              <a:rPr lang="en-US" dirty="0" smtClean="0"/>
              <a:t>2)  7x − 13</a:t>
            </a:r>
          </a:p>
          <a:p>
            <a:endParaRPr lang="en-US" dirty="0"/>
          </a:p>
          <a:p>
            <a:r>
              <a:rPr lang="en-US" dirty="0" smtClean="0"/>
              <a:t>3)  13 − 7x</a:t>
            </a:r>
          </a:p>
          <a:p>
            <a:endParaRPr lang="en-US" dirty="0"/>
          </a:p>
          <a:p>
            <a:r>
              <a:rPr lang="en-US" dirty="0" smtClean="0"/>
              <a:t>4)  13 + 7x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expressions  represents 7 times a number  decrease by 13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8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 8 + a</a:t>
            </a:r>
          </a:p>
          <a:p>
            <a:endParaRPr lang="en-US" dirty="0"/>
          </a:p>
          <a:p>
            <a:r>
              <a:rPr lang="en-US" dirty="0" smtClean="0"/>
              <a:t>2)   m/x</a:t>
            </a:r>
          </a:p>
          <a:p>
            <a:endParaRPr lang="en-US" dirty="0"/>
          </a:p>
          <a:p>
            <a:r>
              <a:rPr lang="en-US" dirty="0" smtClean="0"/>
              <a:t>3)    5n − 6</a:t>
            </a:r>
          </a:p>
          <a:p>
            <a:endParaRPr lang="en-US" dirty="0"/>
          </a:p>
          <a:p>
            <a:r>
              <a:rPr lang="en-US" dirty="0" smtClean="0"/>
              <a:t>4)   a (b + 4)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verbal expression for: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3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 three times x less than 28</a:t>
            </a:r>
          </a:p>
          <a:p>
            <a:endParaRPr lang="en-US" dirty="0"/>
          </a:p>
          <a:p>
            <a:r>
              <a:rPr lang="en-US" dirty="0" smtClean="0"/>
              <a:t>2)  28 plus 3 times a number</a:t>
            </a:r>
          </a:p>
          <a:p>
            <a:endParaRPr lang="en-US" dirty="0"/>
          </a:p>
          <a:p>
            <a:r>
              <a:rPr lang="en-US" dirty="0" smtClean="0"/>
              <a:t>3)  28 less than three times a number</a:t>
            </a:r>
          </a:p>
          <a:p>
            <a:endParaRPr lang="en-US" dirty="0"/>
          </a:p>
          <a:p>
            <a:r>
              <a:rPr lang="en-US" dirty="0" smtClean="0"/>
              <a:t>4)  28 less </a:t>
            </a:r>
            <a:r>
              <a:rPr lang="en-US" dirty="0" err="1" smtClean="0"/>
              <a:t>tha</a:t>
            </a:r>
            <a:r>
              <a:rPr lang="en-US" dirty="0" smtClean="0"/>
              <a:t>  3 divided by 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verbal expressions represents 3x − 28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07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131</TotalTime>
  <Words>376</Words>
  <Application>Microsoft Macintosh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Translating Verbal Expressions</vt:lpstr>
      <vt:lpstr>An algebraic expression contains: </vt:lpstr>
      <vt:lpstr>In expressions, there are many ways to write multiplication.</vt:lpstr>
      <vt:lpstr>Division is written as :</vt:lpstr>
      <vt:lpstr>Words that mean addition, subtraction, multiplication, and division.  </vt:lpstr>
      <vt:lpstr>Write an algebraic expression for :</vt:lpstr>
      <vt:lpstr>Which of the following expressions  represents 7 times a number  decrease by 13 ?</vt:lpstr>
      <vt:lpstr>Write a verbal expression for:</vt:lpstr>
      <vt:lpstr>Which of the following verbal expressions represents 3x − 28 ?</vt:lpstr>
      <vt:lpstr>Which of the following verbal expressions represents of 16 and five times a number?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Verbal Expressions</dc:title>
  <dc:creator>Nancy McLaughlin</dc:creator>
  <cp:lastModifiedBy>Nancy McLaughlin</cp:lastModifiedBy>
  <cp:revision>11</cp:revision>
  <dcterms:created xsi:type="dcterms:W3CDTF">2015-03-02T02:41:17Z</dcterms:created>
  <dcterms:modified xsi:type="dcterms:W3CDTF">2015-03-02T04:52:24Z</dcterms:modified>
</cp:coreProperties>
</file>