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60" r:id="rId4"/>
    <p:sldId id="261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96BB940-60AB-CA4A-BC6D-041D415D40E7}">
          <p14:sldIdLst>
            <p14:sldId id="256"/>
            <p14:sldId id="259"/>
            <p14:sldId id="260"/>
            <p14:sldId id="261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0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D42A-5ED2-BF46-94D3-B1914311A760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DB3E-2FF1-9749-B8D1-B25015F50B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D42A-5ED2-BF46-94D3-B1914311A760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DB3E-2FF1-9749-B8D1-B25015F50B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D42A-5ED2-BF46-94D3-B1914311A760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DB3E-2FF1-9749-B8D1-B25015F50B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D42A-5ED2-BF46-94D3-B1914311A760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DB3E-2FF1-9749-B8D1-B25015F50B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D42A-5ED2-BF46-94D3-B1914311A760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DB3E-2FF1-9749-B8D1-B25015F50B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D42A-5ED2-BF46-94D3-B1914311A760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DB3E-2FF1-9749-B8D1-B25015F50B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D42A-5ED2-BF46-94D3-B1914311A760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DB3E-2FF1-9749-B8D1-B25015F50B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D42A-5ED2-BF46-94D3-B1914311A760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DB3E-2FF1-9749-B8D1-B25015F50B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D42A-5ED2-BF46-94D3-B1914311A760}" type="datetimeFigureOut">
              <a:rPr lang="en-US" smtClean="0"/>
              <a:t>5/4/15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DB3E-2FF1-9749-B8D1-B25015F50B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D42A-5ED2-BF46-94D3-B1914311A760}" type="datetimeFigureOut">
              <a:rPr lang="en-US" smtClean="0"/>
              <a:t>5/4/15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DB3E-2FF1-9749-B8D1-B25015F50B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D42A-5ED2-BF46-94D3-B1914311A760}" type="datetimeFigureOut">
              <a:rPr lang="en-US" smtClean="0"/>
              <a:t>5/4/15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DB3E-2FF1-9749-B8D1-B25015F50B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D42A-5ED2-BF46-94D3-B1914311A760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DB3E-2FF1-9749-B8D1-B25015F50B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8B1D42A-5ED2-BF46-94D3-B1914311A760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669DB3E-2FF1-9749-B8D1-B25015F50B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Markup &amp; Markdown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Lets start with some vocabulary: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Markdown is a percent decrease.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400" dirty="0" smtClean="0"/>
              <a:t>A $300 mountain bike is discounted by 30% and then discounted an additional 10% for shoppers who arrive before 5:00 a.m.</a:t>
            </a:r>
          </a:p>
          <a:p>
            <a:r>
              <a:rPr lang="en-US" sz="2400" dirty="0" smtClean="0"/>
              <a:t>Find the sales price of the bicycle with a 30% discount.</a:t>
            </a: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Let D represent the discount price of the bicycle with the 30% discount rate.</a:t>
            </a:r>
          </a:p>
          <a:p>
            <a:r>
              <a:rPr lang="en-US" sz="2400" dirty="0" smtClean="0"/>
              <a:t>Quantity = Percent x Whole</a:t>
            </a:r>
          </a:p>
          <a:p>
            <a:r>
              <a:rPr lang="en-US" sz="2400" dirty="0" smtClean="0"/>
              <a:t>D = (100% - 30%)(300)</a:t>
            </a:r>
          </a:p>
          <a:p>
            <a:r>
              <a:rPr lang="en-US" sz="2400" dirty="0" smtClean="0"/>
              <a:t>D = (0.70)(300)</a:t>
            </a:r>
          </a:p>
          <a:p>
            <a:r>
              <a:rPr lang="en-US" sz="2400" dirty="0" smtClean="0"/>
              <a:t>D = 210</a:t>
            </a:r>
          </a:p>
          <a:p>
            <a:r>
              <a:rPr lang="en-US" sz="2200" dirty="0" smtClean="0"/>
              <a:t>$210 is the discount price of the bicycle with the 30% discount rate.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78528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quantity is the new whole?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discounted price of 30% off, which is $210.</a:t>
            </a:r>
          </a:p>
          <a:p>
            <a:r>
              <a:rPr lang="en-US" dirty="0" smtClean="0"/>
              <a:t>Now find the price with the additional 10% discount.</a:t>
            </a:r>
          </a:p>
          <a:p>
            <a:r>
              <a:rPr lang="en-US" sz="2400" dirty="0" smtClean="0"/>
              <a:t>A = (1 – 0.10)(210)</a:t>
            </a:r>
          </a:p>
          <a:p>
            <a:r>
              <a:rPr lang="en-US" sz="2400" dirty="0" smtClean="0"/>
              <a:t>A </a:t>
            </a:r>
            <a:r>
              <a:rPr lang="en-US" sz="2400" dirty="0" smtClean="0"/>
              <a:t>A = (100% - 10%)(210)</a:t>
            </a:r>
          </a:p>
          <a:p>
            <a:r>
              <a:rPr lang="en-US" sz="2400" dirty="0" smtClean="0"/>
              <a:t>= (0.90)(210)</a:t>
            </a:r>
          </a:p>
          <a:p>
            <a:r>
              <a:rPr lang="en-US" sz="2400" dirty="0" smtClean="0"/>
              <a:t>A = 189</a:t>
            </a:r>
          </a:p>
          <a:p>
            <a:r>
              <a:rPr lang="en-US" sz="2600" dirty="0" smtClean="0"/>
              <a:t>$189 is the discount price of the bicycle with the additional 10% discount.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91287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all, by how much has the bicycle been discounted in dollars?  Explain.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$300 - $189 = $111</a:t>
            </a:r>
          </a:p>
          <a:p>
            <a:endParaRPr lang="en-US" dirty="0"/>
          </a:p>
          <a:p>
            <a:r>
              <a:rPr lang="en-US" dirty="0" smtClean="0"/>
              <a:t>The bicycle has been discounted $111 because the original price was $300.  With both discounts applied, the new price is $189.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90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both discounts were taken, what was the total percent discount?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A final discount of 40% means that you would add 30% + 10% and apply it to the same whole.  This is not the case because the additional 10% discount is taken after the 30% discount has been applied, so you are only receiving that 10% discount on 70% of the original price.  A 40% discount would make the final price $180 because 180 = (0.60)(300).</a:t>
            </a:r>
          </a:p>
          <a:p>
            <a:r>
              <a:rPr lang="en-US" sz="2400" dirty="0" smtClean="0"/>
              <a:t>Let P be the percent the sales price is of the original price.  Let F represent the actual final discount as a percent.</a:t>
            </a:r>
          </a:p>
          <a:p>
            <a:r>
              <a:rPr lang="en-US" sz="2400" dirty="0" smtClean="0"/>
              <a:t>Part = Percent  x  Whole</a:t>
            </a:r>
          </a:p>
          <a:p>
            <a:r>
              <a:rPr lang="en-US" sz="2400" dirty="0" smtClean="0"/>
              <a:t>189 = P  x  Whole</a:t>
            </a:r>
          </a:p>
          <a:p>
            <a:r>
              <a:rPr lang="en-US" sz="2400" dirty="0" smtClean="0"/>
              <a:t>189 = P  x  300</a:t>
            </a:r>
          </a:p>
          <a:p>
            <a:r>
              <a:rPr lang="en-US" sz="2400" dirty="0" smtClean="0"/>
              <a:t>189 ÷ 300  =  P  x 300 ÷ 300</a:t>
            </a:r>
          </a:p>
          <a:p>
            <a:r>
              <a:rPr lang="en-US" sz="2400" dirty="0" smtClean="0"/>
              <a:t>0.63  =  63% = P</a:t>
            </a:r>
          </a:p>
          <a:p>
            <a:r>
              <a:rPr lang="en-US" sz="2400" dirty="0" smtClean="0"/>
              <a:t>F = 100% = 63% = 37%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5265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6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you need to know.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866" y="1535113"/>
            <a:ext cx="3374521" cy="639762"/>
          </a:xfrm>
        </p:spPr>
        <p:txBody>
          <a:bodyPr/>
          <a:lstStyle/>
          <a:p>
            <a:pPr algn="ctr"/>
            <a:r>
              <a:rPr lang="en-US" dirty="0" smtClean="0"/>
              <a:t>Markup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amount of increase in a price.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Markdown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amount of decrease in a price.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7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you need to know.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Original price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starting price.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It is sometimes called the</a:t>
            </a:r>
          </a:p>
          <a:p>
            <a:pPr marL="0" indent="0">
              <a:buNone/>
            </a:pPr>
            <a:r>
              <a:rPr lang="en-US" dirty="0" smtClean="0"/>
              <a:t> cost or wholesale price.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Selling price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original price plus the markup.</a:t>
            </a:r>
          </a:p>
          <a:p>
            <a:endParaRPr lang="en-US" dirty="0"/>
          </a:p>
          <a:p>
            <a:r>
              <a:rPr lang="en-US" dirty="0" smtClean="0"/>
              <a:t>Or</a:t>
            </a:r>
          </a:p>
          <a:p>
            <a:endParaRPr lang="en-US" dirty="0"/>
          </a:p>
          <a:p>
            <a:r>
              <a:rPr lang="en-US" dirty="0" smtClean="0"/>
              <a:t>The original price minus the markdown.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70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you need to know.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Markup Rate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Selling price =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(1 + m) (Whole)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Markdown Rate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Selling price =</a:t>
            </a:r>
          </a:p>
          <a:p>
            <a:pPr marL="0" indent="0">
              <a:buNone/>
            </a:pPr>
            <a:r>
              <a:rPr lang="en-US" dirty="0" smtClean="0"/>
              <a:t>          (1 – m) (Whole)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2000" dirty="0" smtClean="0"/>
              <a:t>  Where “m” is the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markdown rate and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whole is the original price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73121" y="4454523"/>
            <a:ext cx="1859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“m” is the markup rate and whole is the original 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13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brand of sneakers costs $29.99 to manufacture in Omaha, Nebraska.  The shoes are then shipped to shoe stores across the country.  When you see them on the </a:t>
            </a:r>
            <a:r>
              <a:rPr lang="en-US" dirty="0" err="1" smtClean="0"/>
              <a:t>shevles</a:t>
            </a:r>
            <a:r>
              <a:rPr lang="en-US" dirty="0" smtClean="0"/>
              <a:t>, the price is $69.99.  </a:t>
            </a:r>
            <a:endParaRPr lang="en-US" dirty="0"/>
          </a:p>
          <a:p>
            <a:r>
              <a:rPr lang="en-US" dirty="0" smtClean="0"/>
              <a:t>1)  how do you think the price you pay for the sneakers is determined?  Use percent to describe the markup.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23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Games Galore Super Store buys the latest video game at the wholesale price of $30.00.  The markup rate at Game’s Galore Superstore is 40%.  You use your allowance to purchase the game at the store.  How much will you pay, not including tax?</a:t>
            </a:r>
          </a:p>
          <a:p>
            <a:endParaRPr lang="en-US" sz="2800" dirty="0" smtClean="0"/>
          </a:p>
          <a:p>
            <a:r>
              <a:rPr lang="en-US" sz="2400" b="1" dirty="0" smtClean="0"/>
              <a:t>Write an equation to find the price of the game.  Explain your equation.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50165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Let P represent the price of the video game.</a:t>
            </a:r>
          </a:p>
          <a:p>
            <a:endParaRPr lang="en-US" dirty="0"/>
          </a:p>
          <a:p>
            <a:r>
              <a:rPr lang="en-US" dirty="0" smtClean="0"/>
              <a:t>Quantity  =  Percent  x  Whole</a:t>
            </a:r>
          </a:p>
          <a:p>
            <a:r>
              <a:rPr lang="en-US" dirty="0" smtClean="0"/>
              <a:t>P = (100%  +  40%) (30)</a:t>
            </a:r>
          </a:p>
          <a:p>
            <a:r>
              <a:rPr lang="en-US" dirty="0" smtClean="0"/>
              <a:t>P = (1.40)(30)</a:t>
            </a:r>
          </a:p>
          <a:p>
            <a:r>
              <a:rPr lang="en-US" dirty="0" smtClean="0"/>
              <a:t>P = 42    </a:t>
            </a:r>
          </a:p>
          <a:p>
            <a:r>
              <a:rPr lang="en-US" dirty="0" smtClean="0"/>
              <a:t>  </a:t>
            </a:r>
            <a:r>
              <a:rPr lang="en-US" sz="2000" dirty="0" smtClean="0"/>
              <a:t>I would pay $42 if I bought it from Games Galore Superstore.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759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the total markup of the video game?  Explain.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markup was $12 because $42 - $30 = $12</a:t>
            </a:r>
          </a:p>
          <a:p>
            <a:endParaRPr lang="en-US" dirty="0"/>
          </a:p>
          <a:p>
            <a:r>
              <a:rPr lang="en-US" dirty="0" smtClean="0"/>
              <a:t>You and a friend are discussing markup rate.  He says that an easier way to find the total markup is by multiplying the wholesale price of $30 by 40%.  Do you agree with him?  Why or 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253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Yes, because (0.40)(30) =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markup rate is a percent of the wholesale price.  Therefore, it makes sense to multiply them together because</a:t>
            </a:r>
          </a:p>
          <a:p>
            <a:r>
              <a:rPr lang="en-US" dirty="0" smtClean="0"/>
              <a:t> Quantity = Percent x Whole.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14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146</TotalTime>
  <Words>841</Words>
  <Application>Microsoft Macintosh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Breeze</vt:lpstr>
      <vt:lpstr>Markup &amp; Markdown Problems</vt:lpstr>
      <vt:lpstr>Terms you need to know.</vt:lpstr>
      <vt:lpstr>Terms you need to know.</vt:lpstr>
      <vt:lpstr>Vocabulary you need to know.</vt:lpstr>
      <vt:lpstr>Example #1</vt:lpstr>
      <vt:lpstr>Example #2</vt:lpstr>
      <vt:lpstr>Solve the Equation</vt:lpstr>
      <vt:lpstr>What was the total markup of the video game?  Explain.</vt:lpstr>
      <vt:lpstr>Yes, because (0.40)(30) = 12</vt:lpstr>
      <vt:lpstr>Markdown is a percent decrease.</vt:lpstr>
      <vt:lpstr>Which quantity is the new whole?</vt:lpstr>
      <vt:lpstr>In all, by how much has the bicycle been discounted in dollars?  Explain.</vt:lpstr>
      <vt:lpstr>After both discounts were taken, what was the total percent discount?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Markup &amp; Markdown Problems</dc:title>
  <dc:creator>Nancy McLaughlin</dc:creator>
  <cp:lastModifiedBy>Nancy McLaughlin</cp:lastModifiedBy>
  <cp:revision>12</cp:revision>
  <dcterms:created xsi:type="dcterms:W3CDTF">2015-05-05T01:51:47Z</dcterms:created>
  <dcterms:modified xsi:type="dcterms:W3CDTF">2015-05-05T04:18:27Z</dcterms:modified>
</cp:coreProperties>
</file>