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C976-96FD-4694-9B8E-43DF3A68B8DB}" type="datetimeFigureOut">
              <a:rPr lang="en-GB" smtClean="0"/>
              <a:t>22/11/2012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23AF-4E82-4D61-8E71-41ADC623F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911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C976-96FD-4694-9B8E-43DF3A68B8DB}" type="datetimeFigureOut">
              <a:rPr lang="en-GB" smtClean="0"/>
              <a:t>22/11/2012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23AF-4E82-4D61-8E71-41ADC623F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377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C976-96FD-4694-9B8E-43DF3A68B8DB}" type="datetimeFigureOut">
              <a:rPr lang="en-GB" smtClean="0"/>
              <a:t>22/11/2012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23AF-4E82-4D61-8E71-41ADC623F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095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C976-96FD-4694-9B8E-43DF3A68B8DB}" type="datetimeFigureOut">
              <a:rPr lang="en-GB" smtClean="0"/>
              <a:t>22/11/2012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23AF-4E82-4D61-8E71-41ADC623F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1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C976-96FD-4694-9B8E-43DF3A68B8DB}" type="datetimeFigureOut">
              <a:rPr lang="en-GB" smtClean="0"/>
              <a:t>22/11/2012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23AF-4E82-4D61-8E71-41ADC623F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779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C976-96FD-4694-9B8E-43DF3A68B8DB}" type="datetimeFigureOut">
              <a:rPr lang="en-GB" smtClean="0"/>
              <a:t>22/11/2012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23AF-4E82-4D61-8E71-41ADC623F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552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C976-96FD-4694-9B8E-43DF3A68B8DB}" type="datetimeFigureOut">
              <a:rPr lang="en-GB" smtClean="0"/>
              <a:t>22/11/2012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23AF-4E82-4D61-8E71-41ADC623F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79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C976-96FD-4694-9B8E-43DF3A68B8DB}" type="datetimeFigureOut">
              <a:rPr lang="en-GB" smtClean="0"/>
              <a:t>22/11/2012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23AF-4E82-4D61-8E71-41ADC623F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588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C976-96FD-4694-9B8E-43DF3A68B8DB}" type="datetimeFigureOut">
              <a:rPr lang="en-GB" smtClean="0"/>
              <a:t>22/11/2012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23AF-4E82-4D61-8E71-41ADC623F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25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C976-96FD-4694-9B8E-43DF3A68B8DB}" type="datetimeFigureOut">
              <a:rPr lang="en-GB" smtClean="0"/>
              <a:t>22/11/2012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23AF-4E82-4D61-8E71-41ADC623F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2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C976-96FD-4694-9B8E-43DF3A68B8DB}" type="datetimeFigureOut">
              <a:rPr lang="en-GB" smtClean="0"/>
              <a:t>22/11/2012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23AF-4E82-4D61-8E71-41ADC623F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41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2C976-96FD-4694-9B8E-43DF3A68B8DB}" type="datetimeFigureOut">
              <a:rPr lang="en-GB" smtClean="0"/>
              <a:t>22/11/2012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523AF-4E82-4D61-8E71-41ADC623F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05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1470025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omic Sans MS" pitchFamily="66" charset="0"/>
              </a:rPr>
              <a:t>An introduction to tree diagrams (level 7-8)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204864"/>
            <a:ext cx="7920880" cy="4176464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LO:-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  <a:latin typeface="Comic Sans MS" pitchFamily="66" charset="0"/>
              </a:rPr>
              <a:t>Must be able to calculate probability of an event happening and not happening.</a:t>
            </a:r>
          </a:p>
          <a:p>
            <a:pPr algn="l"/>
            <a:endParaRPr lang="en-GB" sz="2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  <a:latin typeface="Comic Sans MS" pitchFamily="66" charset="0"/>
              </a:rPr>
              <a:t>Should be able to draw a tree diagram.</a:t>
            </a:r>
          </a:p>
          <a:p>
            <a:pPr algn="l"/>
            <a:endParaRPr lang="en-GB" sz="2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  <a:latin typeface="Comic Sans MS" pitchFamily="66" charset="0"/>
              </a:rPr>
              <a:t>Could be able to calculate probabilities from a tree diagram.</a:t>
            </a:r>
            <a:endParaRPr lang="en-GB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92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question.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764704"/>
            <a:ext cx="4536503" cy="4536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1628800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Sam has a bag.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2829129"/>
            <a:ext cx="389561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In this bag be puts </a:t>
            </a:r>
          </a:p>
          <a:p>
            <a:r>
              <a:rPr lang="en-GB" sz="2800" dirty="0" smtClean="0">
                <a:latin typeface="Comic Sans MS" pitchFamily="66" charset="0"/>
              </a:rPr>
              <a:t>6 blue balls and 4 red </a:t>
            </a:r>
          </a:p>
          <a:p>
            <a:r>
              <a:rPr lang="en-GB" sz="2800" dirty="0">
                <a:latin typeface="Comic Sans MS" pitchFamily="66" charset="0"/>
              </a:rPr>
              <a:t>b</a:t>
            </a:r>
            <a:r>
              <a:rPr lang="en-GB" sz="2800" dirty="0" smtClean="0">
                <a:latin typeface="Comic Sans MS" pitchFamily="66" charset="0"/>
              </a:rPr>
              <a:t>alls.</a:t>
            </a:r>
            <a:endParaRPr lang="en-GB" sz="2800" dirty="0">
              <a:latin typeface="Comic Sans MS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060848"/>
            <a:ext cx="1944216" cy="2306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3568" y="5013176"/>
            <a:ext cx="77764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What is the probability of getting a red ball?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43808" y="5661248"/>
            <a:ext cx="385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P( red) =  4/10</a:t>
            </a:r>
            <a:endParaRPr lang="en-GB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26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Sam picks one ball and records the colour and puts it back. He then picks a second ball and records the colour. What are all the possible outcomes?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863121"/>
              </p:ext>
            </p:extLst>
          </p:nvPr>
        </p:nvGraphicFramePr>
        <p:xfrm>
          <a:off x="1763688" y="3717032"/>
          <a:ext cx="5832648" cy="2376265"/>
        </p:xfrm>
        <a:graphic>
          <a:graphicData uri="http://schemas.openxmlformats.org/drawingml/2006/table">
            <a:tbl>
              <a:tblPr firstRow="1" firstCol="1" bandRow="1"/>
              <a:tblGrid>
                <a:gridCol w="2915938"/>
                <a:gridCol w="2916710"/>
              </a:tblGrid>
              <a:tr h="475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First pick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Second pick</a:t>
                      </a:r>
                      <a:endParaRPr lang="en-GB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 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 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 </a:t>
                      </a:r>
                      <a:endParaRPr lang="en-GB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 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 </a:t>
                      </a:r>
                      <a:endParaRPr lang="en-GB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 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 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 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3003996" y="4235865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003996" y="4740786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3003996" y="5215555"/>
            <a:ext cx="432048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3003996" y="5661248"/>
            <a:ext cx="432048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5796136" y="5661248"/>
            <a:ext cx="432048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5796136" y="5215555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5796136" y="4748305"/>
            <a:ext cx="432048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796136" y="4270088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70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Tree diagram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62905"/>
            <a:ext cx="6264696" cy="5162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227752"/>
            <a:ext cx="449957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0853" y="2283621"/>
            <a:ext cx="542925" cy="1534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333" y="4653136"/>
            <a:ext cx="617445" cy="1653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375" y="2053979"/>
            <a:ext cx="1152128" cy="4414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1"/>
          <a:stretch/>
        </p:blipFill>
        <p:spPr bwMode="auto">
          <a:xfrm>
            <a:off x="7002079" y="1939635"/>
            <a:ext cx="936104" cy="4742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2156" y="1835380"/>
            <a:ext cx="1164615" cy="4826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095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Now try this Question</a:t>
            </a:r>
            <a:endParaRPr lang="en-GB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45198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5-Point Star 3"/>
          <p:cNvSpPr/>
          <p:nvPr/>
        </p:nvSpPr>
        <p:spPr>
          <a:xfrm>
            <a:off x="2051720" y="2996952"/>
            <a:ext cx="576064" cy="576064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5-Point Star 5"/>
          <p:cNvSpPr/>
          <p:nvPr/>
        </p:nvSpPr>
        <p:spPr>
          <a:xfrm>
            <a:off x="2789459" y="2627249"/>
            <a:ext cx="576064" cy="576064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5-Point Star 6"/>
          <p:cNvSpPr/>
          <p:nvPr/>
        </p:nvSpPr>
        <p:spPr>
          <a:xfrm>
            <a:off x="2770490" y="3629891"/>
            <a:ext cx="576064" cy="576064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5-Point Star 7"/>
          <p:cNvSpPr/>
          <p:nvPr/>
        </p:nvSpPr>
        <p:spPr>
          <a:xfrm>
            <a:off x="2191513" y="4222723"/>
            <a:ext cx="576064" cy="576064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5-Point Star 8"/>
          <p:cNvSpPr/>
          <p:nvPr/>
        </p:nvSpPr>
        <p:spPr>
          <a:xfrm>
            <a:off x="3389784" y="3894584"/>
            <a:ext cx="576064" cy="576064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5-Point Star 9"/>
          <p:cNvSpPr/>
          <p:nvPr/>
        </p:nvSpPr>
        <p:spPr>
          <a:xfrm>
            <a:off x="3389784" y="2835068"/>
            <a:ext cx="576064" cy="576064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292080" y="2132856"/>
            <a:ext cx="3600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Find P(red)=</a:t>
            </a:r>
          </a:p>
          <a:p>
            <a:r>
              <a:rPr lang="en-GB" sz="2800" dirty="0">
                <a:latin typeface="Comic Sans MS" pitchFamily="66" charset="0"/>
              </a:rPr>
              <a:t> </a:t>
            </a:r>
            <a:r>
              <a:rPr lang="en-GB" sz="2800" dirty="0" smtClean="0">
                <a:latin typeface="Comic Sans MS" pitchFamily="66" charset="0"/>
              </a:rPr>
              <a:t> </a:t>
            </a:r>
          </a:p>
          <a:p>
            <a:r>
              <a:rPr lang="en-GB" sz="2800" dirty="0">
                <a:latin typeface="Comic Sans MS" pitchFamily="66" charset="0"/>
              </a:rPr>
              <a:t> </a:t>
            </a:r>
            <a:r>
              <a:rPr lang="en-GB" sz="2800" dirty="0" smtClean="0">
                <a:latin typeface="Comic Sans MS" pitchFamily="66" charset="0"/>
              </a:rPr>
              <a:t>  P(green) =</a:t>
            </a:r>
          </a:p>
          <a:p>
            <a:endParaRPr lang="en-GB" sz="2800" dirty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r>
              <a:rPr lang="en-GB" sz="2800" dirty="0" smtClean="0">
                <a:latin typeface="Comic Sans MS" pitchFamily="66" charset="0"/>
              </a:rPr>
              <a:t>Now draw a tree diagram</a:t>
            </a:r>
            <a:endParaRPr lang="en-GB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29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137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An introduction to tree diagrams (level 7-8)</vt:lpstr>
      <vt:lpstr>Example question.</vt:lpstr>
      <vt:lpstr>OUTCOMES</vt:lpstr>
      <vt:lpstr>Tree diagram</vt:lpstr>
      <vt:lpstr>Now try this Question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tree diagrams (level 7-8)</dc:title>
  <dc:creator>LBROWN</dc:creator>
  <cp:lastModifiedBy>LBROWN</cp:lastModifiedBy>
  <cp:revision>7</cp:revision>
  <dcterms:created xsi:type="dcterms:W3CDTF">2012-11-22T19:46:31Z</dcterms:created>
  <dcterms:modified xsi:type="dcterms:W3CDTF">2012-11-22T20:50:44Z</dcterms:modified>
</cp:coreProperties>
</file>